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7559675" cy="223202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6VfILiQrqa53hJN4N0rIY6/BE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37" d="100"/>
          <a:sy n="37" d="100"/>
        </p:scale>
        <p:origin x="351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06713" y="1143000"/>
            <a:ext cx="10445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erire logo">
  <p:cSld name="Inserire log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519728" y="20687570"/>
            <a:ext cx="1700927" cy="118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2504143" y="20687570"/>
            <a:ext cx="2551390" cy="118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5339020" y="20687570"/>
            <a:ext cx="1700927" cy="118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pic>
        <p:nvPicPr>
          <p:cNvPr id="15" name="Google Shape;15;p2"/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0" y="258"/>
            <a:ext cx="7558562" cy="223199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62164509-D88F-52DD-A261-97F859C47F54}"/>
              </a:ext>
            </a:extLst>
          </p:cNvPr>
          <p:cNvGrpSpPr/>
          <p:nvPr userDrawn="1"/>
        </p:nvGrpSpPr>
        <p:grpSpPr>
          <a:xfrm>
            <a:off x="179038" y="21642019"/>
            <a:ext cx="6048300" cy="408606"/>
            <a:chOff x="179038" y="21642019"/>
            <a:chExt cx="6048300" cy="408606"/>
          </a:xfrm>
        </p:grpSpPr>
        <p:pic>
          <p:nvPicPr>
            <p:cNvPr id="16" name="Google Shape;16;p2"/>
            <p:cNvPicPr preferRelativeResize="0">
              <a:picLocks noChangeAspect="1"/>
            </p:cNvPicPr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9038" y="21768884"/>
              <a:ext cx="686871" cy="14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823264" y="21734645"/>
              <a:ext cx="679118" cy="2233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Immagine 3" descr="Immagine che contiene Carattere, Elementi grafici, simbolo, grafica&#10;&#10;Descrizione generata automaticamente">
              <a:extLst>
                <a:ext uri="{FF2B5EF4-FFF2-40B4-BE49-F238E27FC236}">
                  <a16:creationId xmlns:a16="http://schemas.microsoft.com/office/drawing/2014/main" id="{949D34C0-AFA6-9EFE-7561-F5591DE1E6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666724" y="21758361"/>
              <a:ext cx="654451" cy="171323"/>
            </a:xfrm>
            <a:prstGeom prst="rect">
              <a:avLst/>
            </a:prstGeom>
          </p:spPr>
        </p:pic>
        <p:pic>
          <p:nvPicPr>
            <p:cNvPr id="6" name="Immagine 5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BDC502E4-F15A-0942-CA88-96DA7C2AED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5598349" y="21791637"/>
              <a:ext cx="628989" cy="100800"/>
            </a:xfrm>
            <a:prstGeom prst="rect">
              <a:avLst/>
            </a:prstGeom>
          </p:spPr>
        </p:pic>
        <p:pic>
          <p:nvPicPr>
            <p:cNvPr id="8" name="Immagine 7" descr="Immagine che contiene testo, Elementi grafici, logo, grafica&#10;&#10;Descrizione generata automaticamente">
              <a:extLst>
                <a:ext uri="{FF2B5EF4-FFF2-40B4-BE49-F238E27FC236}">
                  <a16:creationId xmlns:a16="http://schemas.microsoft.com/office/drawing/2014/main" id="{705D3994-F5AC-16B1-F0B4-A3D1B4E6AE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019130" y="21642019"/>
              <a:ext cx="758252" cy="408606"/>
            </a:xfrm>
            <a:prstGeom prst="rect">
              <a:avLst/>
            </a:prstGeom>
          </p:spPr>
        </p:pic>
        <p:pic>
          <p:nvPicPr>
            <p:cNvPr id="20" name="Immagine 19" descr="Immagine che contiene testo, Carattere, schermata, nero&#10;&#10;Descrizione generata automaticamente">
              <a:extLst>
                <a:ext uri="{FF2B5EF4-FFF2-40B4-BE49-F238E27FC236}">
                  <a16:creationId xmlns:a16="http://schemas.microsoft.com/office/drawing/2014/main" id="{65D8A117-1452-44F3-6E4C-3238A5FE5B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7315" y="21778141"/>
              <a:ext cx="562103" cy="133200"/>
            </a:xfrm>
            <a:prstGeom prst="rect">
              <a:avLst/>
            </a:prstGeom>
          </p:spPr>
        </p:pic>
        <p:pic>
          <p:nvPicPr>
            <p:cNvPr id="22" name="Immagine 21" descr="Immagine che contiene Elementi grafici, grafica, design, arte&#10;&#10;Descrizione generata automaticamente">
              <a:extLst>
                <a:ext uri="{FF2B5EF4-FFF2-40B4-BE49-F238E27FC236}">
                  <a16:creationId xmlns:a16="http://schemas.microsoft.com/office/drawing/2014/main" id="{B2BE826A-7EA7-C3BA-C167-E3C55300F0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901989" y="21761075"/>
              <a:ext cx="747644" cy="158400"/>
            </a:xfrm>
            <a:prstGeom prst="rect">
              <a:avLst/>
            </a:prstGeom>
          </p:spPr>
        </p:pic>
        <p:pic>
          <p:nvPicPr>
            <p:cNvPr id="25" name="Immagine 24" descr="Immagine che contiene Elementi grafici, grafica, testo, Carattere&#10;&#10;Descrizione generata automaticamente">
              <a:extLst>
                <a:ext uri="{FF2B5EF4-FFF2-40B4-BE49-F238E27FC236}">
                  <a16:creationId xmlns:a16="http://schemas.microsoft.com/office/drawing/2014/main" id="{C17DE806-8622-230C-A992-7CD8DC5C0E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4490955" y="21758361"/>
              <a:ext cx="203268" cy="199638"/>
            </a:xfrm>
            <a:prstGeom prst="rect">
              <a:avLst/>
            </a:prstGeom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9260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Personalizzato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Premio-Storie-2026-folder-digitale-custom-logo.pptx</dc:title>
  <dc:subject/>
  <dc:creator/>
  <cp:keywords/>
  <dc:description/>
  <cp:lastModifiedBy>Donatella Fonti</cp:lastModifiedBy>
  <cp:revision>6</cp:revision>
  <dcterms:created xsi:type="dcterms:W3CDTF">2025-05-08T11:15:45Z</dcterms:created>
  <dcterms:modified xsi:type="dcterms:W3CDTF">2026-05-07T15:09:58Z</dcterms:modified>
  <cp:category/>
</cp:coreProperties>
</file>